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7" r:id="rId4"/>
    <p:sldId id="279" r:id="rId5"/>
    <p:sldId id="268" r:id="rId6"/>
    <p:sldId id="269" r:id="rId7"/>
    <p:sldId id="270" r:id="rId8"/>
    <p:sldId id="272" r:id="rId9"/>
    <p:sldId id="262" r:id="rId10"/>
    <p:sldId id="263" r:id="rId11"/>
    <p:sldId id="264" r:id="rId12"/>
    <p:sldId id="271" r:id="rId13"/>
    <p:sldId id="273" r:id="rId14"/>
    <p:sldId id="258" r:id="rId15"/>
    <p:sldId id="259" r:id="rId16"/>
    <p:sldId id="260" r:id="rId17"/>
    <p:sldId id="261" r:id="rId18"/>
    <p:sldId id="274" r:id="rId19"/>
    <p:sldId id="265" r:id="rId20"/>
    <p:sldId id="266" r:id="rId21"/>
    <p:sldId id="276" r:id="rId22"/>
    <p:sldId id="278" r:id="rId23"/>
    <p:sldId id="277" r:id="rId24"/>
    <p:sldId id="275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5F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D487-82A1-43CF-B6BC-9ABBBF7FFF2A}" type="datetimeFigureOut">
              <a:rPr lang="en-US" smtClean="0"/>
              <a:pPr/>
              <a:t>3/21/2011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CAC8-05D0-4444-9063-6DB3D4AB0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D487-82A1-43CF-B6BC-9ABBBF7FFF2A}" type="datetimeFigureOut">
              <a:rPr lang="en-US" smtClean="0"/>
              <a:pPr/>
              <a:t>3/21/2011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CAC8-05D0-4444-9063-6DB3D4AB0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D487-82A1-43CF-B6BC-9ABBBF7FFF2A}" type="datetimeFigureOut">
              <a:rPr lang="en-US" smtClean="0"/>
              <a:pPr/>
              <a:t>3/21/2011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CAC8-05D0-4444-9063-6DB3D4AB0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D487-82A1-43CF-B6BC-9ABBBF7FFF2A}" type="datetimeFigureOut">
              <a:rPr lang="en-US" smtClean="0"/>
              <a:pPr/>
              <a:t>3/21/2011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CAC8-05D0-4444-9063-6DB3D4AB0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D487-82A1-43CF-B6BC-9ABBBF7FFF2A}" type="datetimeFigureOut">
              <a:rPr lang="en-US" smtClean="0"/>
              <a:pPr/>
              <a:t>3/21/2011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CAC8-05D0-4444-9063-6DB3D4AB0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D487-82A1-43CF-B6BC-9ABBBF7FFF2A}" type="datetimeFigureOut">
              <a:rPr lang="en-US" smtClean="0"/>
              <a:pPr/>
              <a:t>3/21/2011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CAC8-05D0-4444-9063-6DB3D4AB0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D487-82A1-43CF-B6BC-9ABBBF7FFF2A}" type="datetimeFigureOut">
              <a:rPr lang="en-US" smtClean="0"/>
              <a:pPr/>
              <a:t>3/21/2011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CAC8-05D0-4444-9063-6DB3D4AB0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D487-82A1-43CF-B6BC-9ABBBF7FFF2A}" type="datetimeFigureOut">
              <a:rPr lang="en-US" smtClean="0"/>
              <a:pPr/>
              <a:t>3/21/2011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CAC8-05D0-4444-9063-6DB3D4AB0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D487-82A1-43CF-B6BC-9ABBBF7FFF2A}" type="datetimeFigureOut">
              <a:rPr lang="en-US" smtClean="0"/>
              <a:pPr/>
              <a:t>3/21/2011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CAC8-05D0-4444-9063-6DB3D4AB0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D487-82A1-43CF-B6BC-9ABBBF7FFF2A}" type="datetimeFigureOut">
              <a:rPr lang="en-US" smtClean="0"/>
              <a:pPr/>
              <a:t>3/21/2011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CAC8-05D0-4444-9063-6DB3D4AB0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D487-82A1-43CF-B6BC-9ABBBF7FFF2A}" type="datetimeFigureOut">
              <a:rPr lang="en-US" smtClean="0"/>
              <a:pPr/>
              <a:t>3/21/2011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CAC8-05D0-4444-9063-6DB3D4AB0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6D487-82A1-43CF-B6BC-9ABBBF7FFF2A}" type="datetimeFigureOut">
              <a:rPr lang="en-US" smtClean="0"/>
              <a:pPr/>
              <a:t>3/21/2011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ACAC8-05D0-4444-9063-6DB3D4AB0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30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Black" pitchFamily="34" charset="0"/>
              </a:rPr>
              <a:t>African American History: 1800-1849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Created by: Cam </a:t>
            </a:r>
            <a:r>
              <a:rPr lang="en-US" dirty="0" smtClean="0"/>
              <a:t>Giometti</a:t>
            </a:r>
            <a:r>
              <a:rPr lang="en-US" dirty="0" smtClean="0"/>
              <a:t>, </a:t>
            </a:r>
            <a:r>
              <a:rPr lang="en-US" dirty="0" smtClean="0"/>
              <a:t>Zhaoliang</a:t>
            </a:r>
            <a:r>
              <a:rPr lang="en-US" dirty="0" smtClean="0"/>
              <a:t> Ma, Nick </a:t>
            </a:r>
            <a:r>
              <a:rPr lang="en-US" dirty="0" smtClean="0"/>
              <a:t>Songer</a:t>
            </a:r>
            <a:r>
              <a:rPr lang="en-US" dirty="0" smtClean="0"/>
              <a:t>, </a:t>
            </a:r>
            <a:r>
              <a:rPr lang="en-US" dirty="0" smtClean="0"/>
              <a:t>Kellan</a:t>
            </a:r>
            <a:r>
              <a:rPr lang="en-US" dirty="0" smtClean="0"/>
              <a:t> Stout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Charleston SC </a:t>
            </a: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14381"/>
            <a:ext cx="9144000" cy="5937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have a…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95600"/>
            <a:ext cx="7620000" cy="3429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en-US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WINNER!!!</a:t>
            </a:r>
            <a:endParaRPr lang="en-US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dirty="0" smtClean="0"/>
              <a:t>Planned…</a:t>
            </a:r>
            <a:endParaRPr 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42415"/>
            <a:ext cx="9144000" cy="5815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conclusion,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struggle for rights continued. The blacks held no political power in the states.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90800" y="3352800"/>
            <a:ext cx="39624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Rights??</a:t>
            </a:r>
            <a:endParaRPr lang="en-US" sz="8000" b="1" cap="none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3400" y="2362200"/>
            <a:ext cx="815340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Anti-Slavery Society</a:t>
            </a:r>
            <a:endParaRPr lang="en-US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William Lloyd Garrison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http://www.nndb.com/people/966/000049819/wlg-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219200"/>
            <a:ext cx="4279146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r>
              <a:rPr lang="en-US" dirty="0" smtClean="0"/>
              <a:t>Events that Started the abolition movement</a:t>
            </a:r>
            <a:endParaRPr lang="en-US" dirty="0"/>
          </a:p>
        </p:txBody>
      </p:sp>
      <p:pic>
        <p:nvPicPr>
          <p:cNvPr id="18434" name="Picture 2" descr="http://www.ltscotland.org.uk/Images/aminotamanth_tcm4-4015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885188"/>
            <a:ext cx="4953000" cy="4972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dirty="0" smtClean="0"/>
              <a:t>His Stand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7410" name="Picture 2" descr="Map of early Boston, circa 18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77682"/>
            <a:ext cx="9144000" cy="58803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Once again,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political fight for rights, another fight, literally, sparked again.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457200"/>
            <a:ext cx="4800600" cy="704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126816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57400"/>
            <a:ext cx="9144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http://3.bp.blogspot.com/_iN6_nIJQcbM/TVACSyo_YjI/AAAAAAAAFi8/3SqGzmbQeIg/s1600/noose.jpg"/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 rot="5400000">
            <a:off x="277647" y="1398754"/>
            <a:ext cx="1806907" cy="2362200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-228600"/>
            <a:ext cx="3048000" cy="4019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1506" name="Picture 2" descr="http://xroads.virginia.edu/~hyper/jacobs/pics/nat-t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9144000" cy="50657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Brutality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t0.gstatic.com/images?q=tbn:ANd9GcTzP3mU9KPp0G7tGo3XzAPVxPdatduaOY4TQ7yVcAXoCvjyafCz8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219200"/>
            <a:ext cx="56388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4818" name="Picture 2" descr="http://www.ushistory.org/us/images/000346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609600"/>
            <a:ext cx="6400800" cy="5632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happened was Nat Turner and a group of revolting African Americans organized a rebellion and revolted by killing any white people in a ten mile area. </a:t>
            </a:r>
          </a:p>
          <a:p>
            <a:r>
              <a:rPr lang="en-US" dirty="0" smtClean="0"/>
              <a:t>He ended up with a total of 55 white people dead.</a:t>
            </a:r>
          </a:p>
          <a:p>
            <a:r>
              <a:rPr lang="en-US" dirty="0" smtClean="0"/>
              <a:t>He was sentenced to death on November 11</a:t>
            </a:r>
            <a:r>
              <a:rPr lang="en-US" baseline="30000" dirty="0" smtClean="0"/>
              <a:t>th</a:t>
            </a:r>
            <a:r>
              <a:rPr lang="en-US" dirty="0" smtClean="0"/>
              <a:t>, 1831 and was hanged.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of these events were stepping stones to the </a:t>
            </a:r>
            <a:r>
              <a:rPr lang="en-US" dirty="0" smtClean="0"/>
              <a:t>recognizing the </a:t>
            </a:r>
            <a:r>
              <a:rPr lang="en-US" dirty="0" smtClean="0"/>
              <a:t>rights </a:t>
            </a:r>
            <a:r>
              <a:rPr lang="en-US" dirty="0" smtClean="0"/>
              <a:t>of</a:t>
            </a:r>
            <a:r>
              <a:rPr lang="en-US" dirty="0" smtClean="0"/>
              <a:t> </a:t>
            </a:r>
            <a:r>
              <a:rPr lang="en-US" dirty="0" smtClean="0"/>
              <a:t>humans which will eventually lead to the Civil War</a:t>
            </a:r>
            <a:r>
              <a:rPr lang="en-US" dirty="0" smtClean="0"/>
              <a:t>. All the events and people we mentioned had a role in the eventual freedom </a:t>
            </a:r>
            <a:r>
              <a:rPr lang="en-US" dirty="0" smtClean="0"/>
              <a:t>of African Americans. 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Sequence </a:t>
            </a:r>
            <a:endParaRPr lang="en-US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Autofit/>
          </a:bodyPr>
          <a:lstStyle/>
          <a:p>
            <a:r>
              <a:rPr lang="en-US" dirty="0" smtClean="0"/>
              <a:t>1820 Missouri Compromise: In an effort to maintain the balance between free and slave states, Maine ,formerly part of Massachusetts, is admitted as a free state.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1822 </a:t>
            </a:r>
            <a:r>
              <a:rPr lang="en-US" dirty="0" smtClean="0"/>
              <a:t>Denmark Vesey, an enslaved African American carpenter who had purchased his freedom, plans a slave revolt with the intent to lay siege on Charleston.</a:t>
            </a:r>
          </a:p>
          <a:p>
            <a:endParaRPr lang="en-US" dirty="0" smtClean="0"/>
          </a:p>
          <a:p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1831 Nat Turner, an enslaved African American preacher, leads the most significant slave uprising in American history. </a:t>
            </a:r>
          </a:p>
          <a:p>
            <a:endParaRPr lang="en-US" dirty="0" smtClean="0"/>
          </a:p>
          <a:p>
            <a:r>
              <a:rPr lang="en-US" dirty="0" smtClean="0"/>
              <a:t>1831 William Lloyd Garrison begins publishing the Liberator, a weekly paper that advocates the complete abolition of slavery.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Missouri Compromise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The Missouri Compromise banned slavery north of latitude 36 degrees </a:t>
            </a:r>
            <a:endParaRPr lang="en-US" dirty="0"/>
          </a:p>
        </p:txBody>
      </p:sp>
      <p:pic>
        <p:nvPicPr>
          <p:cNvPr id="1026" name="Picture 2" descr="http://www.sonofthesouth.net/slavery/abraham-lincoln/pictures/missouri-compromise-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362200"/>
            <a:ext cx="64008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r>
              <a:rPr lang="en-US" dirty="0" smtClean="0"/>
              <a:t>The only exception is in the state of Missouri</a:t>
            </a:r>
            <a:endParaRPr lang="en-US" dirty="0"/>
          </a:p>
        </p:txBody>
      </p:sp>
      <p:pic>
        <p:nvPicPr>
          <p:cNvPr id="26626" name="Picture 2" descr="http://wwp.greenwichmeantime.com/images/usa/missour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6020728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r>
              <a:rPr lang="en-US" dirty="0" smtClean="0"/>
              <a:t>This helped to slow the spread of slavery in the Union</a:t>
            </a:r>
            <a:endParaRPr lang="en-US" dirty="0"/>
          </a:p>
        </p:txBody>
      </p:sp>
      <p:sp>
        <p:nvSpPr>
          <p:cNvPr id="27650" name="AutoShape 2" descr="data:image/jpg;base64,/9j/4AAQSkZJRgABAQAAAQABAAD/2wBDAAkGBwgHBgkIBwgKCgkLDRYPDQwMDRsUFRAWIB0iIiAdHx8kKDQsJCYxJx8fLT0tMTU3Ojo6Iys/RD84QzQ5Ojf/2wBDAQoKCg0MDRoPDxo3JR8lNzc3Nzc3Nzc3Nzc3Nzc3Nzc3Nzc3Nzc3Nzc3Nzc3Nzc3Nzc3Nzc3Nzc3Nzc3Nzc3Nzf/wAARCACOALcDASIAAhEBAxEB/8QAHAAAAgIDAQEAAAAAAAAAAAAABQYEBwABAwII/8QAPRAAAgIBAwMDAwMDAgMHBAMAAQIDBBEFEiEABjETIkEUUWEHMnEjQoEVUiSRoRYlM2JyscE0gqLw0eHx/8QAFQEBAQAAAAAAAAAAAAAAAAAAAAH/xAAWEQEBAQAAAAAAAAAAAAAAAAAAARH/2gAMAwEAAhEDEQA/AEwWJLFaCDckL1cL6mCMgvkFmHjDMB4xyPtnpi07Tu5tXW5T09vr4mKtJYhmUoMkttDlsAnPP93jPGR0tWBGoUwNOElBG+Qbc/gD/Pn89Xt+lNVIOy6jbNs0skrzEjkvvZefyAAP8dVFf9pdpa7PNZjgtpptylNmZJHYSElTtYgDx7mw2SD4xxnplq/p5qVOb6uO3pktrczmRqz7zuOWAJYr/BKk4YgnB6dtW0StqEyWlkkq3oVKxW4Gw6D7H4Zf/KwI6Et3FLoluKt3FcpPHICEsRI8bgj/AHRnPBx5U+ccYIPUFbtrncfbOpSafatW4JJvTSIlAyIoOzKxlTx+ExyoHIIPTjSvaNpuj/Uaf3PduyRqT9OzrK0reWBiIB5JJOSMZJLDz0b7hnoajpdhNU0TUJ60Sl2YxBSoAyWUlgRwPj+Okte39RstLNoDpVkWKMtpFvcJdqkbG3N7dx2cEDAyRnoJsMmu9xxJcuXr+nUJpGbbUU7Yo1JAjBT3bvkswxwBjyBKrdq6FelSGfuzUL0jEj0P9THv5yBt88Dj78dcu0e9Y6USaNr3/d0tLKSSWtxL85Az/u55J/d5Hng8ur1BZe5p+oQpHadS31UUghlbCqCkpAAJAUf3AnwM5yAafTNI0HuOSpPakqVJ6yNUd7Eu2KUM24O24cNwQGOMhiMHyaj1FFiSOvqM7yiMlGao9njOOHUDevt88k/fPW5LzVtdni1ilIle/XCqwHrRlo9xYcDOCpzyo/aeo2g1qsSwUEtTQ2o1YV7UU3qRW0UAFlByucEblwCDnHHPRXuDWXmvyVjq0iyxSGWOF9NlV3TJBGPlc+DjgFTnPWx3RYFZ7klSdFig3zwtA3tbyChxypH3xxg8YYdd5Ll+taMM0c9+zUYyrJVhVAyMDiNlL5yecMOMqM8g9R3swax2lYtaZME1GGiw9vDxtsJKOD5G7IweMg45Gegk2u4Gn0mS3pzRMgshFmV9wKAhmOADj2Bs58dezrmoOlBU00etNMyWIlnUvEFyGxnAPIHz4zjofXjh1WI6mlWzYEsca12pERsDsAZ/UJX/ANPJPCnzk9Ru1l1e5HYkp2YYHAVP+NjksNGwLK2CWXk7BnHBwDyc9A7O7h9sYBwCcHI/jBxjrhWsWhIsd2uqM2SJImLJ/nIBB56gTaVZsQ+nqetWSpxkVQK27HxkZb8cMOuUfbWkybpqFm5C54Ela/IQCP8Aylip/III+/QF47SWKiz1nVlc4Rl9wPOM+fHUkMABz0p2tK7mqNXTT9bSWvu2lZqUYMYx7c7SoKjxwM+MdbHb2tWn/wC9e5pWjA90dSARB/PnJIxz/wD50DPPZggQvNNHGo8l2Cj/AK9aq2obMZkryxyx5IDxsGBx55H5yP8AHS5a0TtavKljVvppJUURrJqFgPgcgABjgeTwAPJ6Gaqva9RJLmg6hWpajCpkQadJvEhH9rxKcODnHODz5HnoH3rOg8WuRR6JT1LUglJZkQyLO+z0ywGRz+eiUNiOYv6ZJCNtJ2nGfkZ+eg7dZ1g6zoPlSGGUvA/pNukcBRswHGPIOeeMHx85/j6J/T6r9H2dpkRTYWi9Upj9m8l8f43Y6o7sbRJe4O4KtDc6QEtLNtJKhBkNj+eFz+R58dfSKKFUKoAA4AHgdEjjYpVbMiyWK8cjqMKXUHA8/wDwOotjTqcFOaOtptZzKjJ6XpgLJkftY4PtPznPRLrD0Ur6h2/LNpr6bHLFT05YZFRVlc+4/tDZ8oMt7c48ccdDzqa6rqFc3tNsRQmCVK01XMvr8qWdCoDKq7QQxA3ZGPgFstUhdR4bW1qzEZixwwBz7vuPx1G1ZbFXbfqxJMYoyjxFivsJBJGAfGM4wc/HPkEj9TNLEy6X3FEBbqVmVbgUgepFuDZJ+2Rgj8j/AA9I9XWtEzRlT6a3ARG4QMACMD2njj7H7Y69UqUfoyPIIXNkZlEakRyZ+dpJGSDyfn561o+i0NFheHTIfQid95T1GYZxjgEnHj46AU9WxU0ujpstSGVoykVd4rTq4ZR+8EqSuFDHyftznoNZaSTSaNnW9Ei1SebCxWaLBJhI2SOGC7G4wSGPI8Dx066jXaxCpidkmjcPGw/3D4P4IyD+D0OsafLIkhgp12jt4exWnkKbZOPcGUMM8DkAcgEHoByavI01K7YpSBmc1larKJiWPJjkRlUqRtz44wfvyF1a1ptS1qFexP8ATxSwyT05mzHLWlIO+LDchWJ3KD7TlgM8dNJeSKIVtbjjWFyNllZcgPn2hjtXDcDDY5I+DjPDvGnB/oElmaKOeWgFnSSWMMQEILHjHlQcgYz0EJLuo9vaBXiav9XGtdYKc1dPd6hwkauucAH2+4HHnOOllpH03trUjV1z/S7MGoNBPNMzSvtWSQqo4JLMHDZA558cnppsOJtK0TMm/wCmvqJnf25MIk3tg8nOwsB9iOlXQKFbUrV3uTU2jauGlerS4kU79x3E4wWyfjJHj4x0QHoprNw17eo3pY0mnlVrlyh6+3PtQLhicswwFGMFeCflmp9mn05TLrVvRYppCY6taUQhhgDeUzhSxBO0ZABA89C9O02zF243ctmx9NI1vZQjUF0oxyTKjsM8njOB8DkYJ412PqVKroN6/rsCWpWLH6meLOecEb5CA3wcLzwc89A1xfp3p4DfVanq1otgEy2fjnjx+f8A9wOoOraPpmh4pulq0kweSpHK7z5YYLIVOdwAO4Z/83kgZV4e8O5dTq1NM0VxCYywWzHhmmGT6agNkj9u3nnAycDJ6aLlxn7yrlmWe7pOnqZ1AAUu3LFecjK5/HjPgdFEPS7d0enFZt1a8hZWetVireo6gqCQF27iTgZZgPODjonS0t7NiK/cZo4VKyVaUamIQnbjLgfubk+QAM4xxnrO2u2qWgVVEYaSwfdJLIxPuPnAzhRzjj48565966vPpOiSHTsHUp2WKtHgFixPJAPnAyftxz0B2GCGEYiRV4C/nA8f+564T6dXmlMyh45jjMkMhRjjxnHkfg56QP8AVterduR25NagF8kM8kskUkKAscK3pggZUDnPJIAyeA96BqK6ro9K+FCmxCshUZwCRz5/OegIDx1nW+s6Cvv0e0R6OiS6nYjjSXUX3IqfEa5A/wCZJP8AGP8AFgjqrv1VuapoXb+k6dpkssNTb6U1iI7CdqgKmR4B5OB5x+D0E/STUdSfuKKpCHNT0ZDaUMSpPlXPwGzhfyPPRFt6rremaOitqmoVqgb9vrSAFv4Hz1IoX6mo1xZoWYrEDcCSJwyk/wAjqlP1WpTDvC1LKjSLLWSSEgg7QBgjHPtBVifH7s/g5JrF3T+2bM9aRqcly1XjsVUlAZQISd6kcorgIPGfaR+AF6dDdY1vTtFgWXU7Swq2di4LM+PO1QMnH4HVZ/prr146tBWktTz0Z0kLmcnbDtVTuGScDLBcePnJyAAf6q2nsd2zmKyliqkUIOx9yxj/AGkjODncfnyOD0Vcuh9waZrtczaXbWYLjcpBV1z4yrAEdFR46pL9LILKd5RIoJSvWdZHXaRsIBG5lJyd2Bg+MY4xjq7B46DZGetY631rIPz0HmSNHRldQysMMpGQR+R1AuNp1WlPDdnjjrMjGUTS8BDnI5PAxnjx9uuxsQ269hFV5Cm5JIh7Xz9ucefg5+c56W4nhrzLbmVLEsiyvC00BDwqEy6kc+7KHdjHJXjnoE/tK9Y1QU+3q4KxwSWH+qVdmFaKVVLLnJySGzgDnB58qz3rV2o2l3GlhgpuYjVEnJZfbkZ4LqM4AwOAcA5JsK4RR/Uj62Lb6U6IA7LwW4jdAc+feh5+Rjx0h92AG3b1qCJ2isERzh0KNFKY0beD8Z3AH+cHyMEd37nu6noRgm1KoII2j26bKrx+rGgA9MbR7gTg/uyMEH79Nog0WavPcuVtKfTatVJjHEjNYgYLhk3AFmwxHu3DHgjjqr7Gly1LDRhRL6MazSupK7o2K4G1gCpywXHJOcgY5Jjt3V9S0O3LpVWOOO48hh9QQh54myQyRjO3cxx5yOM846oYuwNc0fRH1VbFBotSVPUQqFbcAANi4PHnJ5Pyd3TL2n6t62yzT2fWsOLV1JIwpQg4Cn2ggE42552xnHBGKl1ie1DcaG+GTUK9qSSS0rEsWJHKsACRlcg/5GM46tX9J+4ob9e1p05Qagj+qzqTtnTAUED4xgDH8H74gsQjjqnO+NMGnd60wWk1B9RYskdyMNEpLjCnB96KQPbjgYxzg9WZrvcFPR2ghlWWezOT6deBQzsB5Y5IAUccnjnqme69d1LXu4fXuV5aiUJPRSCOcKyZJBIY8bvHONvABOOSU6aabOsabYmvQ6ca8NPeLFSIxT1ZNpJCt4O3B+fJIPgjqd+lyWbOi1r0WqFqhDo1H6dUEb555B/zwFznx0g1bV/6LS9DhsejBqUqJqASBYpHV3VQS5YlsgkcAYIOc9PvZ3eJkebTdZpx0porLwCeFMQyOGOd3+xieeeCT9+OgfB46zrB46zoKj707hn7j0yvDX+hGlzvCGQHfZLnBOB/bg5HIycEnA5632m8GmzCKjZu74DKhcJHkIqhyjqAd3JLBjjhsDkEdKsN/T0ng02VY4Ky2Hn9WIZlrybWURFjtyFJ3A7sHIyD46YzFUOoCRr2bFiOSxQeFh6cyiEx8gBQrbt3AyfI8eaj3pU97vbXoTr8KGKt/wAQlTYqqFbAVQ37jkBiQTzx8eJ2raPUTUYKC6fpoq3lZZAPUjdGXBDjOQjckbvB+cjgKnbNyKlq9YVBsgNFQ8i+o6BjkBtozhRu2kE7fJGcjcWbVr1l7GsR0ZJJXgStTMfqemokABZXIGX3NwAPg+PkE7fWcvpdOCKUSS+msxBDFlYgPtB5JHxz5OACxJNazpOm061yvXQNJWrwyrPG4GCX2MrAA43Aj8ZHPP7gFuw8E7MIBWYTEbGXGAo2kZAAxwBx9ufuS2tyH0nhhnaSxcaH6gIu710xkAAY4G0cYBycfA6Bx7Flg0buSOrp8aGpqcSnaz5kT2sVIzztyGB/PwMHNqj9ueqS/Sunas94pamUla8MpbfwyH9uGX+0kuSB/P26u0eOosLXfXdSdr6Us4iEtqZikEbHAyByx/A4/nIHVYad+qHcK31ktWK0kBJLxPBhcfYFfcPxkn89OH6z6X9ToNfUxIAaUmGQnhlkKjj8ggf4z1TdcRLP/X3mMeduAc4yPP8Aj7ec9Eq/ILWj65FVv1p7tKXUE2x2YiQSfdmMk7lBBzwR58eesjWdtM1BWHqTVpHjzGN7TIEUPxjKlseByG+48hP00gtnsSQWoXsQSTM8EKkK4j4yyn77gWX8jz0XoE2dOrvG0v19ixPJG7JtJAl2HeuQV9oUkcEFfvgdFDO96aTaDWfTVhrJQsRvC3p52xn0z4II4LKxJ/2/k9Lfbzya1rF1ZYpfS1EYKKSu0Iu5RsI28YI5yDu+PllrRyy9t6fXERMdkyiWWJOFlYSZBK8qfUwMkYyBjBwOljRp59K1O+tL04Y5a1lkP1Ck4SOU/t8jMgyfA9vzjPREf9Pz9f3NQjniWRcqzmVyXGxWZc5+MmIgDP7VPBz0Y7G0qJu/tVvrJ/VhnleKInOEfdlicedxVf53ecHpd7H1U0ClmrQg1CaIBpi+yP0wxjVcOzDBGxjnnzg456s7sWnWD6xqaQskuoXndgyY2oP2jOMHySSCRkkZ46oot/UuLZE8cXusZNkkhkZic5I8qSPnwccjOCT7QvS6Pq0N6iDLZrFvUhZ8CaMjlUGMk4BPxyBkffw1JBq5p2P6UkU1iIkRoquyliu4kjnk5JAIAXgjrprHbs2gV9Muzbp6F6JJfVVWDDcASh5wD5/kE+cEAHuAT9wdxWNZjllWrbxVrMq7THEP3EE+GBZv+o+c9LXbFCG5Bqc7Rxn6aVJYhImFKbwPap8A7QeB8AeOQP0m/qVqtcTTggpAhZKTkMjbuDsUj2tzn24/zyOp/atuPSzJDfNxLJWEwVmrysyhWJbgDBTkng+CeRjBA9qkdu13Jev2THPU0t68UbKGDbWdZSQM/uVcg/YHrLVdKPeOsVHirS1Z2jupXtxjLBwd+0Y453DgZ4HnnrlqmtpF3Ba0tLEs6WkQKoO/L4bJyuTypHjB88ZyCP7rRr+idv6sIwLa7tPs7fK2FY4z+D7/ALfuB/HUFvdt2Gs6DQlkIMnoKsmG3e8DDc5OeQes6H9j22tdvRF/REqySCRYSCqEuWCjHHhl/P356zoqmI4H7juVaMaSCz62TIU3ExyCIAEj7NvOT8E+TwXbWuy4aepUYaWo6g1eJN1mFjvPp70zjAwoIDE8EZjGBnnpV0d5NN7gr6rTkmjqTCWOFzn3OobMLqCSGHHHGMZGPixoNfh+pkFZLkpipxQS3VgaSJGwWYt5JKg/nk4J6qOPZulVrur6pqclOrXNeVqSJTXYjuuDLIcect4z4H5J6HfqFpEtW6dRoQwGGKMWWhYcCRXG+XHgHay7ic5Gc+B0x9gQS1dP1KGce5dUs85znLA//PQTujWozqFkxrj10FOvKZl2sqFmnkUEgDaDtySOQeopVHaE+s63BTP0aTO0tqeWDx6JYYy3O5txIHHgecdNtj9MKaKk1O9Z+ojGV9V8qWxx8HjOeMHIJznqT2PaS/3FrllpWZo1hrRiXaHCqCz8KTxubyOPt04RzJcrAqzKCcNtOCrA8g/wRg9AqfpjoS6TpE086Sf6jPIy2mkOeUYjg+SOScnySeofen6ixaLam0zTIfVvowWSSQExxZGTwOWIBH4/nx0xaLKBq2vxpn0YrKMR8BjChbH/AEP8k9UHrOqTapqU2qyjDSyl1UcbADkD/kf+p6IKarNr+tFZNWu2JIpnQQSPxXJbOORhUyQMZAzzyMdHf0ppaXa16+NVgDW4kC161hQ20KMNkH+4YAxj7+fha0PXo64atfrxT1JUZZAFWNsFTjBx55GOM/b89dT0qapZk1jQtQeen6xKW43YSRk4PvPBXJYDPyft1Rdsu+SUPok9Rmjh9P0H4EY5AIwMjkAFSMHaPBHS3rHcSdt0Xv8ApFrVubbVqmMgx5bMwIyM+8Nzjn2ffPVdWO8O4tXkqwi1YlsouyEQD05HOMH9gDHz8HH46N6B2dYezPf7ou2YLECpP/8AUbZYxn9zyNnaRwwGfvyCOgMad3zDe1FNFr6RZrRXrKyCUzCQx7235KqCAD5xnjJ6W9R1mWrT1SSJvS9WaWtXkkX+rgyFnDg525BIBz4GMDyGHSr+j1r/APpuh0qpsSKN9uGrIHijYAu7u3LYBPOecg/B6UNQsZqV9IgoWB6uoSSShmDCQLlBsYAZxufn5IH3x0EXt6aGpNBeffWk9dtkkcQZCOMqdzj2gsvwSox5ycF9C7m1PQr/ANLLqIhpRWWMzKhlTkk4VQDjcMkYIGPnz076b2TpWm6ULttzQmCDfNE5j9FeP7s5BPyc/J+OoF+tS0HVJ4p+5pIEcGWKvHXiEjswHLEjDEBeMgZyfknIV3rWpVZ9Xv2qTK8E19pxAwO2QEkg8jGfPHwG+fAsXtW0+tfpdqdW2sTfSJLFGShcKoUOnHn25AHzwPnpCuaNqN9J9T0mjcs09xiaRxuYYyCoXyRjGcA4Jxxjph7B7gg0+ezpepWWk07VmwLEg9NxIV2E8+VOMbgTg4J+cBq/2gac9KSl6un2bMpU7Zg+IsgGQxHDqvuGFBbAwGwT0Nvapqvb9K3UtfUw6vZnDR30k2hoBnIB8gFucAD4+fLLqGgjSbscmoXbGrVoxIoijZg8ESkBzww93KR4ySck5xwEjuyBauvLHaLNLHBG1knG5nILlSR4OCFGfsM/kHLs3t7TbO7VO4AjSWEJScyEIG4UyZycFjnBPlg5Hx1H7uaHT7N+g00Sx3JK1yLCn0leN9r4GfBjAOAecMOOMLWud561qmoyW4blipXP/gVoJyqxJyMELgZ45z5z9sdNGraZFY7C03upasVfV45I2LKgWOXMm0MyY28ja3j+eOgYv0wk9BbunyWUmy6yRlWDDOPeAR/9uAcnBHJ5xnSX2iL2od0R26qx6e/ryB3rxMYjlJODjK5GDjxkHPnznUVH7bMlpyyXo5PVj9WWkkLPslVhGhK4xyxiOc8qzA556bO2u8Yv9Pr6OKVx7cgeOVmmT1d4G6RgrHhR7sZPGMAYHCToHof8BZgsVjZjk+nmrN6aeoN29cfLAkYLNwM/ZT0c00aVHKlhtYd7seZwIMem8xOXdGODyrD2HjJYYbkGosfQ5a9XUtfjMqJG06Wsk+0LJGAWz4wWR/8Al0izQj/tlY/1ORYRXeWaCGZlCsjys4xjndkPx5OBgHqf3cIbg0XuSvHH6ICtIGYMqx7d4JGSCVDP4BPyOQOhWoduxy69iJ2mpXq0sMALl1p8bCQS3KgkEHgEsQSCOoD/AOnmo6BBTsGe7RS9NYfcZSqSsCFyMk5Izu5zgnJ466UtZsaXNPqFyf1qF600daCPaWeQkjIOQu07VXnnOTwD0i6pI691RzPRjkxUSOeB1UqXAKncDtyNwByQMccDAI7fpxCHuVr8ltnraYzzTwOzhItwIEijkH4J8Y5P2BB+12dtB7KvNatRLqNlAskig4aVlCcDyfavn8E/fqsVqG/XMLY9S26PLJJlRVtNkryRnY4YIR8EDnhcvX6h1Vv6xpOlTzSRwsks7Hdkuw2qo/yWCg+eT/JldxaBT0MmzpWkxvEYjuqhcpKFILJt59xTcwI5Hp/bA6CqdP7c1PUdYTSIYjFZkOdjkgIhGd5P+3HggnP+enOx+mOu6YP+59Sgm9aLE6MDGGAIJXnIZc484zjx1Y/01WjqlSzKF9R43giLgbo0wG2A/P7T+Tn5x1Nn1AKwjgrWJ5CcBQhVRx5JbHHI8Z/g9BU7dpd7XZq/rVacYrtmN5Hj2j7HC5zgeBjGMcdZd7K1iCEvqWtVK0ddBM0QD7RzgHnC7snA5HJ+OrRmuyx2oqx04mLYrCUsoVXz4A88DnIH2HHUaPQtKeKdli/pMzSEsxZVfGCQrE//AMfjoEvRu1tJo3K1u5dtz2JCX3SkCJ5AFyhUe7IMh+Tjaftjrn2VozXu7LottVsR6fJvLpDtHqSEsSpx9/PjjH26df8AQNEozmeOlE08oAUSMSqjG32g8LwccY44/HQ/9MVibSr92EMFs35iu8knYrYXnPPHRRnumwtXRpt7IC/tw7BQ34yeBnr5z+uljsCcSsSrN6e4k7M55H556tn9ZNUQUYtNMxjZzvKGEMJACPDeQRyOPuAeCSEHSNLjs9tapbmRQ9ZoXUqgZtr7gP7hjO75+MceD1Uq0P077l0Wzp1LSKMFirJGhWNJF3ByOWO9eM5yTnB58dJ36naG2hW5bFMQrpuonDwlRhJMEkgY4PBORz9+OvH6Uy2a2vSaXFLLVtF90sbpuRkQ4dCAeG5JDc4I/PL9+qdL6rsy9IqqXhCyZKZO0MM4+Rxz/jqBU7I1WxrcUMtwu76YFViVJ9QLnaTjwQSnJ8lPH2Tu82l1HuvVrFeJl+ndVmJ/tK4jLeeF3f8AIEZ6zsfUodJ1qGWaXZXl/oTAnaArcBsg/wBp/wCgP36ZO8+x5nuWNV0SzFNVssC8bOEdXJCgDgAgkjzjz85z1QjUaNiZjIv0Y9F1ylqxHGG5yOHZdynwcHnP56sPWbHcsnY+vydzVY61cmBacKqgVPeMhQpPtwB5J/HVcrVDwT5ZFsVgxYM+dyhlXC/GQSfnkePzZXd8qzdndsaVBahlWZAWlEq7S0cYAGc4xub/AKdAxaXfqdvVxDQ0+ARzs8m+P+nv9xIycc4DKAOf8Y6zpaEjz0g+5lZYovVmWIzFDsUAgFgOfuRn8j9vWdQK1rQ56fcNjTbWPp3l3tbmrBzID78HAJLEBuEOSd2OM9FJdR0yDWbCM9pa9qKFoLNqH1F3Bi4IAbONkpXjkcHIOCeUOrWNe1Kz6sZggkWF3ijColN4pOZCXHw5ZsL537SR0FsUX0609a3CjrWZYJnRhKu1juj2k42nBIH4HI4I6od31ilN2HA8pV2q2BEtSSRR6gDMm0Y4YBWB+3t/HUCPuGpBp2mJdrBK1KSKdCBuJgZGAbnPJxgggnkg4GD11io9v6nbehVoyPWhcrMFdo2h4/qTLvznBABHnBAK+Mc37J1jesjOssMDBIFQlvRiRiwJJT343MMYJ9x4YAHqAPNcGld0R2GMO0uWnSYmYHfEruMuTt5O0HHGRksBwd02JNKvaV3DH7NNngEFhI1yIdxPpBuSwUrtGecEAYbOOt3e3bOgaUa7adevS2UjeaWHd6VcAglxgElxtBwRx/aMZXrrDqNKbtQ6VppmluiqY4UAZZtwYuP6YGScgHIOQDkeDgB3cOpwx6h29qDuHjo00eIb/a5jmA+M5JQA8Ef2nkcG0NZ1GpLpc89SWOeeki3RGre7apJzjzyFYdUZdkmkr6fp+q1Z6kdF5stMroCrtvCftJByCBwfIzxz08dvLUXtqzZXVY5pqI9WvYrgerXQgK2+NckqCqlhyGGfPQeP1A7jrWLFLTInxApM0lrcHfBOQEYjgkY5zwCM4wehXcF1NI0msmmWrVe/dcSn0Z5EVIf7TtyM7s/ub3sAScZwCOndq0DqEmtWpw2j11MkzywmFHZQu0Jk+9crnyR4GDyOlORbPePcMhQLFasPlVZgI4YwOAT8BQAPyW+/QOf6a6/dt31i1eR51EbvDYZiZFCAblJ8snu8H+7H+LLN6NoiIPe4yojXyCDjBGeMEY/HVaaPolfQmjMd6Y2hK0NacSCKM585AIJXgHzzgDPBIKya1YqpuW5V3spISFw0rqeRtZznB3fAP9uOByVJ/UCzaraWmk0Cq2dYmFcEnYfccs2B/bg4J88/PRjtivFoXasUJD+nW35LJsY+85OG5/PS5R0enqF1e5dZMk8BsAUiZmXZGh4cj5DNlsDgDH8dBNX1/Uu4dYkh/rV6MUmxYCTG8jEldueD+TjnHyPgIWuZ1afUZH2C3qTq0aKh/wCGZPdErP49yls/PIOMHqT2DPGat0zVoIkk0lAoLe2cqzoWYD+73KCPPjnnqKtSKBYGrzwsjGMepGFG4hGXGM7gQGI4GCSMeMAfJo0lqKC21wpLIiu6KpAkYAAlT+3JVQTxzwT56qI1W19JPW1/QkKfTTIMem2wFhtKs2PkAZGT+4kYHV3v6PcXazFhsivVSeW/buXzn7fnqudH7Nuaw0MFu3D9JXKiaCEAqPaSq7lx7gHBJ8knP9o6l6z/AKvTrVe1NPWOLT5mMTmGUyTmPy4BIAGQSfb4HHyNwI2g1Kc6TLZy6fsicYOZWUHaQD49rc4I4HgHBfILT3u0bkVaAx6nTQjbOisCvO2RiAFJwrAkZXcp4zgdRe3u2obnd9isQsFA1Vlmhqz7Q5J3Io284GRyMcjzkkdSf1BoUtE0yfT9HrJ9Vdiae3PLIzyCGNl53Ek8k7cfYk+AeoAPYmg6J3FFDTtRzizFL6j4fadg3e3Pjb48ANkHkZ6L90RUKvc+naNo6RRLp8JYRCMsA0jZYH7kjBxz5++ATvZ1C1S0ySWusdu+0aotl0II3Mf3En3AALnB+OOMdVjPRtx6tqgt23e0skiyTKmRKdxBbd+QTgcDnBIHPQNVG16VDMay1TTKwmWJf6ikomRl+CAcjnHkcHAPWdQe01VLM73YjLZjcOfUOSMrt4XKg8AZJP8A1HWdUK76n9Qa8zSTPYMpmdXZYYzJ4DA55ORycL4AxkZ6MWLge01a2S1i1XerYv4kIbOCoZGTJcHYC3JAPyQMA71BaV+OKZ5lRFUNHNHudWy/sZN2ASV8Ake7PzgRo5K5MzWa+2RxlGj9u1sfCjAAJ558Z4GOgmwW4VsGy9izDahXDPDIqkMCq5UDHGM+3jAHyOOmXQP1H1nTQXuE6hVZwFFgsGUfO1+c/HByfBHB6TzWrgIXsbZDuDsTu2OG8HAOTjJ884zkeOuleQy2FieRUWVNpPqGNfwDlcbRgHGM8nnJyAt3Xu811Psyzd7enmhsLtEyrHmaujZ9wGcYPADjjk45HSava3cr6bHqMLUgZSGSJJQJIy2Cr7scOTxktnkj+7pQFmWrOluKwUYglQHJKAf2sGByPHBzn56M6Lq20/SazLcgprCyOakabhuYHLqwIPkj7nI8nB6CDqPcGq3KjUbWoXbEJdXaO0/qFXX5BYZXz4H3wfHR3tiUduacvcAlV5WcxRQ+ouydCwVg3yBgZ5HG3wMczv8AsVpOqNPZg7zglSHaxezBhlDD2BmZxk//ALjnopf/AE3hlWGKbXGmsRELPK7ovpxDwBH/APJb5+egHatfPe2qafp7RyaZpqRvJulcv7V/djIxkePJx8njHTJpvbmjaRCpimBhsShY3jYyq5Y492I/O0cFiRkkDGego/TfVa0Mc2j64qRgrIRZjeBkYKVz8/BYY44Pz0Zr6RrKJG9+Sva1SCAsWhUKjxHhVMgUeAJMKAQSV3cHqCbe7U0uSdZma/GIkErqsmWnQAjYRnceM/YjOOM9B9U7O0ejpdqwsQiaSwErRJZMiJO7KqnaVByMk4JOOfxj3pE9nVK0MkM0c9h/UjDWq+8SMR4b2ZTkchcKDzg8gju9O5PU12ppNmrFZrUkY2K7zAh2aIqQHA4KhjycDJBO3GeinLUXFBF0yrCsdSpWSFHZTxkYxx+AB/J/x0v6fp1X/TodTuKYpWdlJWRiEjUlEAByoHAx53EAnJ6hDuOpq2k16Mdhp7zQimzLJtaZt+zdgjPK+4fk8jjqbd063plytp9HuC06ohWvIyxl4iBjZv2/tx/bkY8+7IHQcLXZ2lWrW6vvinjRZJq5lZRtBHHpglgpAJ+DnAyM46hHtuCrqQNYvXeFchIFXMef9xIAPGc5BPAILkdGdNg1DS45S96tqkxHp+hckEDIu/n385OTwDtOfPgYKWpdNW9stU9R0yX3H62eH+kCeTmXJXnGOfzzknoJfYemxadokggYlZrMz8kk/uKjJPJOFHPSOI7Go6zbEFxllpws8lqSr75GeVhuK/7cKoAPGCOOma53THommLBVqyyuzSiOw7RwwsS7YKsxAP39oI4+3QPsGSrLqFy2jLN6UcG+WYhAp9/naGwQd3LNnx7iD0BL9PNMaLVrl6YKs4mnidEfcowIhwRwSCGz888+B0u/qhL9Xq1uxHMdsCfSFcKSAOScZzgtIVPj9v2ORy0XULOhPM/0v1CJaJBqtn1mZjhowEB2Eg8FgCPvnmbrupWpNE1CSrp1qBLd/wBSSOxQk3YyrBiw+Rt/bxweDweiHfTra6H2Y2o2JVmWKFpgRhdw/sHzyeBnJ/k9UvX1afcTLOZFLPIrNjIcEnDYPjcc/wD9Z6a9W70eXt+OGNtO+gnxXFXewmgQH2uUAGAAAf3MPHnx1MTSu1YqMct1IIW3tPEyzlnwVO1iJM5zxwARnkeDgFSnYluavHiytNJA26R7AZVXk4LEH5A85xwBgdZ076IvaSV5Vs1Kk7rtDp9IVIXkAH2Lu5HPnn7dZ1Qka/2/d0cbdaRh7EZLEBjViRwysOC3G7DHnhfuR0Ciirba8829Y3dS0oUNu3Fg5I43ftyMH4OTk9fTk9eCzGY7EMcqHysihgf8HoFqfZegXzMz0RDJOu12rMY932JUe0kH5IPUFFyaeacVeSjZstNZJMW2LaCgYruIDE88f/kMcZ64HTgCnozI7GIOrK/AwCXzzkYVScYz+PvcWpfpxp1otPTuWatxywecgOHVgfaVGBj4wMccHOT1Ct/pdC8EcNfV5IYiiCwPplJlZS2H8jB9358DqmKlFaSo8U6SrF7dyueVyGxwVz/tPkDx88Z9WKyASOLUUywjcQ25JMngjBHJBGCBnyMZGcWOf0gfYvqa0FPPq4r7gTnAx7hxj4OetWf0slJWSbUcMG/rHO/dnwy5UYOfIOcjPIPQxW0VOVoPVAkP9ZYlYJlQSCeSPn8Acgk/jpv7e7wtadGq66qX6hk3xvZZpHRwMjaG+DhTkcDIP3HUsfptqUGozVorGnSE/wDhTSK+QAN2duCMk8YO7gn+CI7ibW672UvWYWjmQI0aOWCLnIVcqMAZ4Hjx8jPUFi6f3hTv2hX01s2JVEyVLk8kDhskbA2WBJP9vA8efgf3BquhiOFb66tpMhmMjrA6OIpASDuCswU/PtwSCPPVTSWAxjYLtkA5ceWO7Of5z0V0XXrOlNK8ZFiNwzT1rKb4ZCfJK5GWwF9xyfPPQOOqXtSSCddK1uS1O7yxl/o5I2U4X5PtQscjdgY3L8AMERa1yq4R2lpLdAU2J2aOJ4zydxZRnkHP/pIwfPVxV+0NO1XTa2p1o10i/NVRt+nqoWMlcgqCOPPkYPA54B6B65oGv6SKyxa1X9OSTZGyVvcGIbzuJ2+fKnPPz1QKp0dCoxQ6xPOIZq8prOsMrKN68bkIYFTtBwWOCGzk+OiJpaVK8KJqkU0oX1HTUncvzkKyPvCFgSw3Dj2+Mc9IVvXJ9Ukhra9bsNXhfP8Aw0US7ByCQuACckeSPn79M2sdh0qFtq6ahZkIgicO0a5RnLBfnkZU5HHBHJPmBik7eVpC66WQsp3f0TzGCCG9ysu45x7dzYwfsOha6v3EVgOhapFKu7BqSshTLNhY1YjDcf7Tj7fHSpDDqHb2sirXkgLOyPHIckqFJZTjwG4IzzjJwRnoxS/Ue9VsOdRpV7hRmX1P2OGDHBDAZ4yR55H25yA25WkuaubGr1UqRyxBl3U54okXaMAKgYeTnIOM5P4PGtWu1KrHTNb0yxFKj12KWVgYq37gyyBSwOeM5wckY6aJP1IgpRlZILke8jasczSLjBPO9s/I8Y/zgdBH7n0l7EU1ahOWlsGxN6z7gJMFFABJDDBxkjI5PJ4FE7tjSE00R2tXp3pakMy2IW04w2AGwRl2jJYDI4xxxyRyOmqx3X2bpzlYgGkZGilk+lO9hjySdv2P85489JlF3tyrd06jUrSfUCKSX1GV9x4yCgBPOc+74Hnowui97PXrTDXo/TuSbfSeZ5QuWI/vQ8fjqCKtDsO8wn07V5dLlgJYCeuzqcAEEh8gjOeMg8H7dNOhU9OjnujUtY0CapbjeN4arlA7MQSTlzt8HhcA+fgdAn7D1160k8jdvtLG2MCqE3gnnJVB/wC3UfT9F9LUoq1/tvQLBQ7sxWZ4845OQQwb+COim7S9K7B+uetQahYtylhsNkzNxknGWP2PWdde2H7e1PWnnp6OtPUaceCyABMHK8AEAnGRyvjrOg//2Q=="/>
          <p:cNvSpPr>
            <a:spLocks noChangeAspect="1" noChangeArrowheads="1"/>
          </p:cNvSpPr>
          <p:nvPr/>
        </p:nvSpPr>
        <p:spPr bwMode="auto">
          <a:xfrm>
            <a:off x="80963" y="-547688"/>
            <a:ext cx="1466850" cy="1143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652" name="AutoShape 4" descr="data:image/jpg;base64,/9j/4AAQSkZJRgABAQAAAQABAAD/2wBDAAkGBwgHBgkIBwgKCgkLDRYPDQwMDRsUFRAWIB0iIiAdHx8kKDQsJCYxJx8fLT0tMTU3Ojo6Iys/RD84QzQ5Ojf/2wBDAQoKCg0MDRoPDxo3JR8lNzc3Nzc3Nzc3Nzc3Nzc3Nzc3Nzc3Nzc3Nzc3Nzc3Nzc3Nzc3Nzc3Nzc3Nzc3Nzc3Nzf/wAARCACOALcDASIAAhEBAxEB/8QAHAAAAgIDAQEAAAAAAAAAAAAABQYEBwABAwII/8QAPRAAAgIBAwMDAwMDAgMHBAMAAQIDBBEFEiEABjETIkEUUWEHMnEjQoEVUiSRoRYlM2JyscE0gqLw0eHx/8QAFQEBAQAAAAAAAAAAAAAAAAAAAAH/xAAWEQEBAQAAAAAAAAAAAAAAAAAAARH/2gAMAwEAAhEDEQA/AEwWJLFaCDckL1cL6mCMgvkFmHjDMB4xyPtnpi07Tu5tXW5T09vr4mKtJYhmUoMkttDlsAnPP93jPGR0tWBGoUwNOElBG+Qbc/gD/Pn89Xt+lNVIOy6jbNs0skrzEjkvvZefyAAP8dVFf9pdpa7PNZjgtpptylNmZJHYSElTtYgDx7mw2SD4xxnplq/p5qVOb6uO3pktrczmRqz7zuOWAJYr/BKk4YgnB6dtW0StqEyWlkkq3oVKxW4Gw6D7H4Zf/KwI6Et3FLoluKt3FcpPHICEsRI8bgj/AHRnPBx5U+ccYIPUFbtrncfbOpSafatW4JJvTSIlAyIoOzKxlTx+ExyoHIIPTjSvaNpuj/Uaf3PduyRqT9OzrK0reWBiIB5JJOSMZJLDz0b7hnoajpdhNU0TUJ60Sl2YxBSoAyWUlgRwPj+Okte39RstLNoDpVkWKMtpFvcJdqkbG3N7dx2cEDAyRnoJsMmu9xxJcuXr+nUJpGbbUU7Yo1JAjBT3bvkswxwBjyBKrdq6FelSGfuzUL0jEj0P9THv5yBt88Dj78dcu0e9Y6USaNr3/d0tLKSSWtxL85Az/u55J/d5Hng8ur1BZe5p+oQpHadS31UUghlbCqCkpAAJAUf3AnwM5yAafTNI0HuOSpPakqVJ6yNUd7Eu2KUM24O24cNwQGOMhiMHyaj1FFiSOvqM7yiMlGao9njOOHUDevt88k/fPW5LzVtdni1ilIle/XCqwHrRlo9xYcDOCpzyo/aeo2g1qsSwUEtTQ2o1YV7UU3qRW0UAFlByucEblwCDnHHPRXuDWXmvyVjq0iyxSGWOF9NlV3TJBGPlc+DjgFTnPWx3RYFZ7klSdFig3zwtA3tbyChxypH3xxg8YYdd5Ll+taMM0c9+zUYyrJVhVAyMDiNlL5yecMOMqM8g9R3swax2lYtaZME1GGiw9vDxtsJKOD5G7IweMg45Gegk2u4Gn0mS3pzRMgshFmV9wKAhmOADj2Bs58dezrmoOlBU00etNMyWIlnUvEFyGxnAPIHz4zjofXjh1WI6mlWzYEsca12pERsDsAZ/UJX/ANPJPCnzk9Ru1l1e5HYkp2YYHAVP+NjksNGwLK2CWXk7BnHBwDyc9A7O7h9sYBwCcHI/jBxjrhWsWhIsd2uqM2SJImLJ/nIBB56gTaVZsQ+nqetWSpxkVQK27HxkZb8cMOuUfbWkybpqFm5C54Ela/IQCP8Aylip/III+/QF47SWKiz1nVlc4Rl9wPOM+fHUkMABz0p2tK7mqNXTT9bSWvu2lZqUYMYx7c7SoKjxwM+MdbHb2tWn/wC9e5pWjA90dSARB/PnJIxz/wD50DPPZggQvNNHGo8l2Cj/AK9aq2obMZkryxyx5IDxsGBx55H5yP8AHS5a0TtavKljVvppJUURrJqFgPgcgABjgeTwAPJ6Gaqva9RJLmg6hWpajCpkQadJvEhH9rxKcODnHODz5HnoH3rOg8WuRR6JT1LUglJZkQyLO+z0ywGRz+eiUNiOYv6ZJCNtJ2nGfkZ+eg7dZ1g6zoPlSGGUvA/pNukcBRswHGPIOeeMHx85/j6J/T6r9H2dpkRTYWi9Upj9m8l8f43Y6o7sbRJe4O4KtDc6QEtLNtJKhBkNj+eFz+R58dfSKKFUKoAA4AHgdEjjYpVbMiyWK8cjqMKXUHA8/wDwOotjTqcFOaOtptZzKjJ6XpgLJkftY4PtPznPRLrD0Ur6h2/LNpr6bHLFT05YZFRVlc+4/tDZ8oMt7c48ccdDzqa6rqFc3tNsRQmCVK01XMvr8qWdCoDKq7QQxA3ZGPgFstUhdR4bW1qzEZixwwBz7vuPx1G1ZbFXbfqxJMYoyjxFivsJBJGAfGM4wc/HPkEj9TNLEy6X3FEBbqVmVbgUgepFuDZJ+2Rgj8j/AA9I9XWtEzRlT6a3ARG4QMACMD2njj7H7Y69UqUfoyPIIXNkZlEakRyZ+dpJGSDyfn561o+i0NFheHTIfQid95T1GYZxjgEnHj46AU9WxU0ujpstSGVoykVd4rTq4ZR+8EqSuFDHyftznoNZaSTSaNnW9Ei1SebCxWaLBJhI2SOGC7G4wSGPI8Dx066jXaxCpidkmjcPGw/3D4P4IyD+D0OsafLIkhgp12jt4exWnkKbZOPcGUMM8DkAcgEHoByavI01K7YpSBmc1larKJiWPJjkRlUqRtz44wfvyF1a1ptS1qFexP8ATxSwyT05mzHLWlIO+LDchWJ3KD7TlgM8dNJeSKIVtbjjWFyNllZcgPn2hjtXDcDDY5I+DjPDvGnB/oElmaKOeWgFnSSWMMQEILHjHlQcgYz0EJLuo9vaBXiav9XGtdYKc1dPd6hwkauucAH2+4HHnOOllpH03trUjV1z/S7MGoNBPNMzSvtWSQqo4JLMHDZA558cnppsOJtK0TMm/wCmvqJnf25MIk3tg8nOwsB9iOlXQKFbUrV3uTU2jauGlerS4kU79x3E4wWyfjJHj4x0QHoprNw17eo3pY0mnlVrlyh6+3PtQLhicswwFGMFeCflmp9mn05TLrVvRYppCY6taUQhhgDeUzhSxBO0ZABA89C9O02zF243ctmx9NI1vZQjUF0oxyTKjsM8njOB8DkYJ412PqVKroN6/rsCWpWLH6meLOecEb5CA3wcLzwc89A1xfp3p4DfVanq1otgEy2fjnjx+f8A9wOoOraPpmh4pulq0kweSpHK7z5YYLIVOdwAO4Z/83kgZV4e8O5dTq1NM0VxCYywWzHhmmGT6agNkj9u3nnAycDJ6aLlxn7yrlmWe7pOnqZ1AAUu3LFecjK5/HjPgdFEPS7d0enFZt1a8hZWetVireo6gqCQF27iTgZZgPODjonS0t7NiK/cZo4VKyVaUamIQnbjLgfubk+QAM4xxnrO2u2qWgVVEYaSwfdJLIxPuPnAzhRzjj48565966vPpOiSHTsHUp2WKtHgFixPJAPnAyftxz0B2GCGEYiRV4C/nA8f+564T6dXmlMyh45jjMkMhRjjxnHkfg56QP8AVterduR25NagF8kM8kskUkKAscK3pggZUDnPJIAyeA96BqK6ro9K+FCmxCshUZwCRz5/OegIDx1nW+s6Cvv0e0R6OiS6nYjjSXUX3IqfEa5A/wCZJP8AGP8AFgjqrv1VuapoXb+k6dpkssNTb6U1iI7CdqgKmR4B5OB5x+D0E/STUdSfuKKpCHNT0ZDaUMSpPlXPwGzhfyPPRFt6rremaOitqmoVqgb9vrSAFv4Hz1IoX6mo1xZoWYrEDcCSJwyk/wAjqlP1WpTDvC1LKjSLLWSSEgg7QBgjHPtBVifH7s/g5JrF3T+2bM9aRqcly1XjsVUlAZQISd6kcorgIPGfaR+AF6dDdY1vTtFgWXU7Swq2di4LM+PO1QMnH4HVZ/prr146tBWktTz0Z0kLmcnbDtVTuGScDLBcePnJyAAf6q2nsd2zmKyliqkUIOx9yxj/AGkjODncfnyOD0Vcuh9waZrtczaXbWYLjcpBV1z4yrAEdFR46pL9LILKd5RIoJSvWdZHXaRsIBG5lJyd2Bg+MY4xjq7B46DZGetY631rIPz0HmSNHRldQysMMpGQR+R1AuNp1WlPDdnjjrMjGUTS8BDnI5PAxnjx9uuxsQ269hFV5Cm5JIh7Xz9ucefg5+c56W4nhrzLbmVLEsiyvC00BDwqEy6kc+7KHdjHJXjnoE/tK9Y1QU+3q4KxwSWH+qVdmFaKVVLLnJySGzgDnB58qz3rV2o2l3GlhgpuYjVEnJZfbkZ4LqM4AwOAcA5JsK4RR/Uj62Lb6U6IA7LwW4jdAc+feh5+Rjx0h92AG3b1qCJ2isERzh0KNFKY0beD8Z3AH+cHyMEd37nu6noRgm1KoII2j26bKrx+rGgA9MbR7gTg/uyMEH79Nog0WavPcuVtKfTatVJjHEjNYgYLhk3AFmwxHu3DHgjjqr7Gly1LDRhRL6MazSupK7o2K4G1gCpywXHJOcgY5Jjt3V9S0O3LpVWOOO48hh9QQh54myQyRjO3cxx5yOM846oYuwNc0fRH1VbFBotSVPUQqFbcAANi4PHnJ5Pyd3TL2n6t62yzT2fWsOLV1JIwpQg4Cn2ggE42552xnHBGKl1ie1DcaG+GTUK9qSSS0rEsWJHKsACRlcg/5GM46tX9J+4ob9e1p05Qagj+qzqTtnTAUED4xgDH8H74gsQjjqnO+NMGnd60wWk1B9RYskdyMNEpLjCnB96KQPbjgYxzg9WZrvcFPR2ghlWWezOT6deBQzsB5Y5IAUccnjnqme69d1LXu4fXuV5aiUJPRSCOcKyZJBIY8bvHONvABOOSU6aabOsabYmvQ6ca8NPeLFSIxT1ZNpJCt4O3B+fJIPgjqd+lyWbOi1r0WqFqhDo1H6dUEb555B/zwFznx0g1bV/6LS9DhsejBqUqJqASBYpHV3VQS5YlsgkcAYIOc9PvZ3eJkebTdZpx0porLwCeFMQyOGOd3+xieeeCT9+OgfB46zrB46zoKj707hn7j0yvDX+hGlzvCGQHfZLnBOB/bg5HIycEnA5632m8GmzCKjZu74DKhcJHkIqhyjqAd3JLBjjhsDkEdKsN/T0ng02VY4Ky2Hn9WIZlrybWURFjtyFJ3A7sHIyD46YzFUOoCRr2bFiOSxQeFh6cyiEx8gBQrbt3AyfI8eaj3pU97vbXoTr8KGKt/wAQlTYqqFbAVQ37jkBiQTzx8eJ2raPUTUYKC6fpoq3lZZAPUjdGXBDjOQjckbvB+cjgKnbNyKlq9YVBsgNFQ8i+o6BjkBtozhRu2kE7fJGcjcWbVr1l7GsR0ZJJXgStTMfqemokABZXIGX3NwAPg+PkE7fWcvpdOCKUSS+msxBDFlYgPtB5JHxz5OACxJNazpOm061yvXQNJWrwyrPG4GCX2MrAA43Aj8ZHPP7gFuw8E7MIBWYTEbGXGAo2kZAAxwBx9ufuS2tyH0nhhnaSxcaH6gIu710xkAAY4G0cYBycfA6Bx7Flg0buSOrp8aGpqcSnaz5kT2sVIzztyGB/PwMHNqj9ueqS/Sunas94pamUla8MpbfwyH9uGX+0kuSB/P26u0eOosLXfXdSdr6Us4iEtqZikEbHAyByx/A4/nIHVYad+qHcK31ktWK0kBJLxPBhcfYFfcPxkn89OH6z6X9ToNfUxIAaUmGQnhlkKjj8ggf4z1TdcRLP/X3mMeduAc4yPP8Aj7ec9Eq/ILWj65FVv1p7tKXUE2x2YiQSfdmMk7lBBzwR58eesjWdtM1BWHqTVpHjzGN7TIEUPxjKlseByG+48hP00gtnsSQWoXsQSTM8EKkK4j4yyn77gWX8jz0XoE2dOrvG0v19ixPJG7JtJAl2HeuQV9oUkcEFfvgdFDO96aTaDWfTVhrJQsRvC3p52xn0z4II4LKxJ/2/k9Lfbzya1rF1ZYpfS1EYKKSu0Iu5RsI28YI5yDu+PllrRyy9t6fXERMdkyiWWJOFlYSZBK8qfUwMkYyBjBwOljRp59K1O+tL04Y5a1lkP1Ck4SOU/t8jMgyfA9vzjPREf9Pz9f3NQjniWRcqzmVyXGxWZc5+MmIgDP7VPBz0Y7G0qJu/tVvrJ/VhnleKInOEfdlicedxVf53ecHpd7H1U0ClmrQg1CaIBpi+yP0wxjVcOzDBGxjnnzg456s7sWnWD6xqaQskuoXndgyY2oP2jOMHySSCRkkZ46oot/UuLZE8cXusZNkkhkZic5I8qSPnwccjOCT7QvS6Pq0N6iDLZrFvUhZ8CaMjlUGMk4BPxyBkffw1JBq5p2P6UkU1iIkRoquyliu4kjnk5JAIAXgjrprHbs2gV9Muzbp6F6JJfVVWDDcASh5wD5/kE+cEAHuAT9wdxWNZjllWrbxVrMq7THEP3EE+GBZv+o+c9LXbFCG5Bqc7Rxn6aVJYhImFKbwPap8A7QeB8AeOQP0m/qVqtcTTggpAhZKTkMjbuDsUj2tzn24/zyOp/atuPSzJDfNxLJWEwVmrysyhWJbgDBTkng+CeRjBA9qkdu13Jev2THPU0t68UbKGDbWdZSQM/uVcg/YHrLVdKPeOsVHirS1Z2jupXtxjLBwd+0Y453DgZ4HnnrlqmtpF3Ba0tLEs6WkQKoO/L4bJyuTypHjB88ZyCP7rRr+idv6sIwLa7tPs7fK2FY4z+D7/ALfuB/HUFvdt2Gs6DQlkIMnoKsmG3e8DDc5OeQes6H9j22tdvRF/REqySCRYSCqEuWCjHHhl/P356zoqmI4H7juVaMaSCz62TIU3ExyCIAEj7NvOT8E+TwXbWuy4aepUYaWo6g1eJN1mFjvPp70zjAwoIDE8EZjGBnnpV0d5NN7gr6rTkmjqTCWOFzn3OobMLqCSGHHHGMZGPixoNfh+pkFZLkpipxQS3VgaSJGwWYt5JKg/nk4J6qOPZulVrur6pqclOrXNeVqSJTXYjuuDLIcect4z4H5J6HfqFpEtW6dRoQwGGKMWWhYcCRXG+XHgHay7ic5Gc+B0x9gQS1dP1KGce5dUs85znLA//PQTujWozqFkxrj10FOvKZl2sqFmnkUEgDaDtySOQeopVHaE+s63BTP0aTO0tqeWDx6JYYy3O5txIHHgecdNtj9MKaKk1O9Z+ojGV9V8qWxx8HjOeMHIJznqT2PaS/3FrllpWZo1hrRiXaHCqCz8KTxubyOPt04RzJcrAqzKCcNtOCrA8g/wRg9AqfpjoS6TpE086Sf6jPIy2mkOeUYjg+SOScnySeofen6ixaLam0zTIfVvowWSSQExxZGTwOWIBH4/nx0xaLKBq2vxpn0YrKMR8BjChbH/AEP8k9UHrOqTapqU2qyjDSyl1UcbADkD/kf+p6IKarNr+tFZNWu2JIpnQQSPxXJbOORhUyQMZAzzyMdHf0ppaXa16+NVgDW4kC161hQ20KMNkH+4YAxj7+fha0PXo64atfrxT1JUZZAFWNsFTjBx55GOM/b89dT0qapZk1jQtQeen6xKW43YSRk4PvPBXJYDPyft1Rdsu+SUPok9Rmjh9P0H4EY5AIwMjkAFSMHaPBHS3rHcSdt0Xv8ApFrVubbVqmMgx5bMwIyM+8Nzjn2ffPVdWO8O4tXkqwi1YlsouyEQD05HOMH9gDHz8HH46N6B2dYezPf7ou2YLECpP/8AUbZYxn9zyNnaRwwGfvyCOgMad3zDe1FNFr6RZrRXrKyCUzCQx7235KqCAD5xnjJ6W9R1mWrT1SSJvS9WaWtXkkX+rgyFnDg525BIBz4GMDyGHSr+j1r/APpuh0qpsSKN9uGrIHijYAu7u3LYBPOecg/B6UNQsZqV9IgoWB6uoSSShmDCQLlBsYAZxufn5IH3x0EXt6aGpNBeffWk9dtkkcQZCOMqdzj2gsvwSox5ycF9C7m1PQr/ANLLqIhpRWWMzKhlTkk4VQDjcMkYIGPnz076b2TpWm6ULttzQmCDfNE5j9FeP7s5BPyc/J+OoF+tS0HVJ4p+5pIEcGWKvHXiEjswHLEjDEBeMgZyfknIV3rWpVZ9Xv2qTK8E19pxAwO2QEkg8jGfPHwG+fAsXtW0+tfpdqdW2sTfSJLFGShcKoUOnHn25AHzwPnpCuaNqN9J9T0mjcs09xiaRxuYYyCoXyRjGcA4Jxxjph7B7gg0+ezpepWWk07VmwLEg9NxIV2E8+VOMbgTg4J+cBq/2gac9KSl6un2bMpU7Zg+IsgGQxHDqvuGFBbAwGwT0Nvapqvb9K3UtfUw6vZnDR30k2hoBnIB8gFucAD4+fLLqGgjSbscmoXbGrVoxIoijZg8ESkBzww93KR4ySck5xwEjuyBauvLHaLNLHBG1knG5nILlSR4OCFGfsM/kHLs3t7TbO7VO4AjSWEJScyEIG4UyZycFjnBPlg5Hx1H7uaHT7N+g00Sx3JK1yLCn0leN9r4GfBjAOAecMOOMLWud561qmoyW4blipXP/gVoJyqxJyMELgZ45z5z9sdNGraZFY7C03upasVfV45I2LKgWOXMm0MyY28ja3j+eOgYv0wk9BbunyWUmy6yRlWDDOPeAR/9uAcnBHJ5xnSX2iL2od0R26qx6e/ryB3rxMYjlJODjK5GDjxkHPnznUVH7bMlpyyXo5PVj9WWkkLPslVhGhK4xyxiOc8qzA556bO2u8Yv9Pr6OKVx7cgeOVmmT1d4G6RgrHhR7sZPGMAYHCToHof8BZgsVjZjk+nmrN6aeoN29cfLAkYLNwM/ZT0c00aVHKlhtYd7seZwIMem8xOXdGODyrD2HjJYYbkGosfQ5a9XUtfjMqJG06Wsk+0LJGAWz4wWR/8Al0izQj/tlY/1ORYRXeWaCGZlCsjys4xjndkPx5OBgHqf3cIbg0XuSvHH6ICtIGYMqx7d4JGSCVDP4BPyOQOhWoduxy69iJ2mpXq0sMALl1p8bCQS3KgkEHgEsQSCOoD/AOnmo6BBTsGe7RS9NYfcZSqSsCFyMk5Izu5zgnJ466UtZsaXNPqFyf1qF600daCPaWeQkjIOQu07VXnnOTwD0i6pI691RzPRjkxUSOeB1UqXAKncDtyNwByQMccDAI7fpxCHuVr8ltnraYzzTwOzhItwIEijkH4J8Y5P2BB+12dtB7KvNatRLqNlAskig4aVlCcDyfavn8E/fqsVqG/XMLY9S26PLJJlRVtNkryRnY4YIR8EDnhcvX6h1Vv6xpOlTzSRwsks7Hdkuw2qo/yWCg+eT/JldxaBT0MmzpWkxvEYjuqhcpKFILJt59xTcwI5Hp/bA6CqdP7c1PUdYTSIYjFZkOdjkgIhGd5P+3HggnP+enOx+mOu6YP+59Sgm9aLE6MDGGAIJXnIZc484zjx1Y/01WjqlSzKF9R43giLgbo0wG2A/P7T+Tn5x1Nn1AKwjgrWJ5CcBQhVRx5JbHHI8Z/g9BU7dpd7XZq/rVacYrtmN5Hj2j7HC5zgeBjGMcdZd7K1iCEvqWtVK0ddBM0QD7RzgHnC7snA5HJ+OrRmuyx2oqx04mLYrCUsoVXz4A88DnIH2HHUaPQtKeKdli/pMzSEsxZVfGCQrE//AMfjoEvRu1tJo3K1u5dtz2JCX3SkCJ5AFyhUe7IMh+Tjaftjrn2VozXu7LottVsR6fJvLpDtHqSEsSpx9/PjjH26df8AQNEozmeOlE08oAUSMSqjG32g8LwccY44/HQ/9MVibSr92EMFs35iu8knYrYXnPPHRRnumwtXRpt7IC/tw7BQ34yeBnr5z+uljsCcSsSrN6e4k7M55H556tn9ZNUQUYtNMxjZzvKGEMJACPDeQRyOPuAeCSEHSNLjs9tapbmRQ9ZoXUqgZtr7gP7hjO75+MceD1Uq0P077l0Wzp1LSKMFirJGhWNJF3ByOWO9eM5yTnB58dJ36naG2hW5bFMQrpuonDwlRhJMEkgY4PBORz9+OvH6Uy2a2vSaXFLLVtF90sbpuRkQ4dCAeG5JDc4I/PL9+qdL6rsy9IqqXhCyZKZO0MM4+Rxz/jqBU7I1WxrcUMtwu76YFViVJ9QLnaTjwQSnJ8lPH2Tu82l1HuvVrFeJl+ndVmJ/tK4jLeeF3f8AIEZ6zsfUodJ1qGWaXZXl/oTAnaArcBsg/wBp/wCgP36ZO8+x5nuWNV0SzFNVssC8bOEdXJCgDgAgkjzjz85z1QjUaNiZjIv0Y9F1ylqxHGG5yOHZdynwcHnP56sPWbHcsnY+vydzVY61cmBacKqgVPeMhQpPtwB5J/HVcrVDwT5ZFsVgxYM+dyhlXC/GQSfnkePzZXd8qzdndsaVBahlWZAWlEq7S0cYAGc4xub/AKdAxaXfqdvVxDQ0+ARzs8m+P+nv9xIycc4DKAOf8Y6zpaEjz0g+5lZYovVmWIzFDsUAgFgOfuRn8j9vWdQK1rQ56fcNjTbWPp3l3tbmrBzID78HAJLEBuEOSd2OM9FJdR0yDWbCM9pa9qKFoLNqH1F3Bi4IAbONkpXjkcHIOCeUOrWNe1Kz6sZggkWF3ijColN4pOZCXHw5ZsL537SR0FsUX0609a3CjrWZYJnRhKu1juj2k42nBIH4HI4I6od31ilN2HA8pV2q2BEtSSRR6gDMm0Y4YBWB+3t/HUCPuGpBp2mJdrBK1KSKdCBuJgZGAbnPJxgggnkg4GD11io9v6nbehVoyPWhcrMFdo2h4/qTLvznBABHnBAK+Mc37J1jesjOssMDBIFQlvRiRiwJJT343MMYJ9x4YAHqAPNcGld0R2GMO0uWnSYmYHfEruMuTt5O0HHGRksBwd02JNKvaV3DH7NNngEFhI1yIdxPpBuSwUrtGecEAYbOOt3e3bOgaUa7adevS2UjeaWHd6VcAglxgElxtBwRx/aMZXrrDqNKbtQ6VppmluiqY4UAZZtwYuP6YGScgHIOQDkeDgB3cOpwx6h29qDuHjo00eIb/a5jmA+M5JQA8Ef2nkcG0NZ1GpLpc89SWOeeki3RGre7apJzjzyFYdUZdkmkr6fp+q1Z6kdF5stMroCrtvCftJByCBwfIzxz08dvLUXtqzZXVY5pqI9WvYrgerXQgK2+NckqCqlhyGGfPQeP1A7jrWLFLTInxApM0lrcHfBOQEYjgkY5zwCM4wehXcF1NI0msmmWrVe/dcSn0Z5EVIf7TtyM7s/ub3sAScZwCOndq0DqEmtWpw2j11MkzywmFHZQu0Jk+9crnyR4GDyOlORbPePcMhQLFasPlVZgI4YwOAT8BQAPyW+/QOf6a6/dt31i1eR51EbvDYZiZFCAblJ8snu8H+7H+LLN6NoiIPe4yojXyCDjBGeMEY/HVaaPolfQmjMd6Y2hK0NacSCKM585AIJXgHzzgDPBIKya1YqpuW5V3spISFw0rqeRtZznB3fAP9uOByVJ/UCzaraWmk0Cq2dYmFcEnYfccs2B/bg4J88/PRjtivFoXasUJD+nW35LJsY+85OG5/PS5R0enqF1e5dZMk8BsAUiZmXZGh4cj5DNlsDgDH8dBNX1/Uu4dYkh/rV6MUmxYCTG8jEldueD+TjnHyPgIWuZ1afUZH2C3qTq0aKh/wCGZPdErP49yls/PIOMHqT2DPGat0zVoIkk0lAoLe2cqzoWYD+73KCPPjnnqKtSKBYGrzwsjGMepGFG4hGXGM7gQGI4GCSMeMAfJo0lqKC21wpLIiu6KpAkYAAlT+3JVQTxzwT56qI1W19JPW1/QkKfTTIMem2wFhtKs2PkAZGT+4kYHV3v6PcXazFhsivVSeW/buXzn7fnqudH7Nuaw0MFu3D9JXKiaCEAqPaSq7lx7gHBJ8knP9o6l6z/AKvTrVe1NPWOLT5mMTmGUyTmPy4BIAGQSfb4HHyNwI2g1Kc6TLZy6fsicYOZWUHaQD49rc4I4HgHBfILT3u0bkVaAx6nTQjbOisCvO2RiAFJwrAkZXcp4zgdRe3u2obnd9isQsFA1Vlmhqz7Q5J3Io284GRyMcjzkkdSf1BoUtE0yfT9HrJ9Vdiae3PLIzyCGNl53Ek8k7cfYk+AeoAPYmg6J3FFDTtRzizFL6j4fadg3e3Pjb48ANkHkZ6L90RUKvc+naNo6RRLp8JYRCMsA0jZYH7kjBxz5++ATvZ1C1S0ySWusdu+0aotl0II3Mf3En3AALnB+OOMdVjPRtx6tqgt23e0skiyTKmRKdxBbd+QTgcDnBIHPQNVG16VDMay1TTKwmWJf6ikomRl+CAcjnHkcHAPWdQe01VLM73YjLZjcOfUOSMrt4XKg8AZJP8A1HWdUK76n9Qa8zSTPYMpmdXZYYzJ4DA55ORycL4AxkZ6MWLge01a2S1i1XerYv4kIbOCoZGTJcHYC3JAPyQMA71BaV+OKZ5lRFUNHNHudWy/sZN2ASV8Ake7PzgRo5K5MzWa+2RxlGj9u1sfCjAAJ558Z4GOgmwW4VsGy9izDahXDPDIqkMCq5UDHGM+3jAHyOOmXQP1H1nTQXuE6hVZwFFgsGUfO1+c/HByfBHB6TzWrgIXsbZDuDsTu2OG8HAOTjJ884zkeOuleQy2FieRUWVNpPqGNfwDlcbRgHGM8nnJyAt3Xu811Psyzd7enmhsLtEyrHmaujZ9wGcYPADjjk45HSava3cr6bHqMLUgZSGSJJQJIy2Cr7scOTxktnkj+7pQFmWrOluKwUYglQHJKAf2sGByPHBzn56M6Lq20/SazLcgprCyOakabhuYHLqwIPkj7nI8nB6CDqPcGq3KjUbWoXbEJdXaO0/qFXX5BYZXz4H3wfHR3tiUduacvcAlV5WcxRQ+ouydCwVg3yBgZ5HG3wMczv8AsVpOqNPZg7zglSHaxezBhlDD2BmZxk//ALjnopf/AE3hlWGKbXGmsRELPK7ovpxDwBH/APJb5+egHatfPe2qafp7RyaZpqRvJulcv7V/djIxkePJx8njHTJpvbmjaRCpimBhsShY3jYyq5Y492I/O0cFiRkkDGego/TfVa0Mc2j64qRgrIRZjeBkYKVz8/BYY44Pz0Zr6RrKJG9+Sva1SCAsWhUKjxHhVMgUeAJMKAQSV3cHqCbe7U0uSdZma/GIkErqsmWnQAjYRnceM/YjOOM9B9U7O0ejpdqwsQiaSwErRJZMiJO7KqnaVByMk4JOOfxj3pE9nVK0MkM0c9h/UjDWq+8SMR4b2ZTkchcKDzg8gju9O5PU12ppNmrFZrUkY2K7zAh2aIqQHA4KhjycDJBO3GeinLUXFBF0yrCsdSpWSFHZTxkYxx+AB/J/x0v6fp1X/TodTuKYpWdlJWRiEjUlEAByoHAx53EAnJ6hDuOpq2k16Mdhp7zQimzLJtaZt+zdgjPK+4fk8jjqbd063plytp9HuC06ohWvIyxl4iBjZv2/tx/bkY8+7IHQcLXZ2lWrW6vvinjRZJq5lZRtBHHpglgpAJ+DnAyM46hHtuCrqQNYvXeFchIFXMef9xIAPGc5BPAILkdGdNg1DS45S96tqkxHp+hckEDIu/n385OTwDtOfPgYKWpdNW9stU9R0yX3H62eH+kCeTmXJXnGOfzzknoJfYemxadokggYlZrMz8kk/uKjJPJOFHPSOI7Go6zbEFxllpws8lqSr75GeVhuK/7cKoAPGCOOma53THommLBVqyyuzSiOw7RwwsS7YKsxAP39oI4+3QPsGSrLqFy2jLN6UcG+WYhAp9/naGwQd3LNnx7iD0BL9PNMaLVrl6YKs4mnidEfcowIhwRwSCGz888+B0u/qhL9Xq1uxHMdsCfSFcKSAOScZzgtIVPj9v2ORy0XULOhPM/0v1CJaJBqtn1mZjhowEB2Eg8FgCPvnmbrupWpNE1CSrp1qBLd/wBSSOxQk3YyrBiw+Rt/bxweDweiHfTra6H2Y2o2JVmWKFpgRhdw/sHzyeBnJ/k9UvX1afcTLOZFLPIrNjIcEnDYPjcc/wD9Z6a9W70eXt+OGNtO+gnxXFXewmgQH2uUAGAAAf3MPHnx1MTSu1YqMct1IIW3tPEyzlnwVO1iJM5zxwARnkeDgFSnYluavHiytNJA26R7AZVXk4LEH5A85xwBgdZ076IvaSV5Vs1Kk7rtDp9IVIXkAH2Lu5HPnn7dZ1Qka/2/d0cbdaRh7EZLEBjViRwysOC3G7DHnhfuR0Ciirba8829Y3dS0oUNu3Fg5I43ftyMH4OTk9fTk9eCzGY7EMcqHysihgf8HoFqfZegXzMz0RDJOu12rMY932JUe0kH5IPUFFyaeacVeSjZstNZJMW2LaCgYruIDE88f/kMcZ64HTgCnozI7GIOrK/AwCXzzkYVScYz+PvcWpfpxp1otPTuWatxywecgOHVgfaVGBj4wMccHOT1Ct/pdC8EcNfV5IYiiCwPplJlZS2H8jB9358DqmKlFaSo8U6SrF7dyueVyGxwVz/tPkDx88Z9WKyASOLUUywjcQ25JMngjBHJBGCBnyMZGcWOf0gfYvqa0FPPq4r7gTnAx7hxj4OetWf0slJWSbUcMG/rHO/dnwy5UYOfIOcjPIPQxW0VOVoPVAkP9ZYlYJlQSCeSPn8Acgk/jpv7e7wtadGq66qX6hk3xvZZpHRwMjaG+DhTkcDIP3HUsfptqUGozVorGnSE/wDhTSK+QAN2duCMk8YO7gn+CI7ibW672UvWYWjmQI0aOWCLnIVcqMAZ4Hjx8jPUFi6f3hTv2hX01s2JVEyVLk8kDhskbA2WBJP9vA8efgf3BquhiOFb66tpMhmMjrA6OIpASDuCswU/PtwSCPPVTSWAxjYLtkA5ceWO7Of5z0V0XXrOlNK8ZFiNwzT1rKb4ZCfJK5GWwF9xyfPPQOOqXtSSCddK1uS1O7yxl/o5I2U4X5PtQscjdgY3L8AMERa1yq4R2lpLdAU2J2aOJ4zydxZRnkHP/pIwfPVxV+0NO1XTa2p1o10i/NVRt+nqoWMlcgqCOPPkYPA54B6B65oGv6SKyxa1X9OSTZGyVvcGIbzuJ2+fKnPPz1QKp0dCoxQ6xPOIZq8prOsMrKN68bkIYFTtBwWOCGzk+OiJpaVK8KJqkU0oX1HTUncvzkKyPvCFgSw3Dj2+Mc9IVvXJ9Ukhra9bsNXhfP8Aw0US7ByCQuACckeSPn79M2sdh0qFtq6ahZkIgicO0a5RnLBfnkZU5HHBHJPmBik7eVpC66WQsp3f0TzGCCG9ysu45x7dzYwfsOha6v3EVgOhapFKu7BqSshTLNhY1YjDcf7Tj7fHSpDDqHb2sirXkgLOyPHIckqFJZTjwG4IzzjJwRnoxS/Ue9VsOdRpV7hRmX1P2OGDHBDAZ4yR55H25yA25WkuaubGr1UqRyxBl3U54okXaMAKgYeTnIOM5P4PGtWu1KrHTNb0yxFKj12KWVgYq37gyyBSwOeM5wckY6aJP1IgpRlZILke8jasczSLjBPO9s/I8Y/zgdBH7n0l7EU1ahOWlsGxN6z7gJMFFABJDDBxkjI5PJ4FE7tjSE00R2tXp3pakMy2IW04w2AGwRl2jJYDI4xxxyRyOmqx3X2bpzlYgGkZGilk+lO9hjySdv2P85489JlF3tyrd06jUrSfUCKSX1GV9x4yCgBPOc+74Hnowui97PXrTDXo/TuSbfSeZ5QuWI/vQ8fjqCKtDsO8wn07V5dLlgJYCeuzqcAEEh8gjOeMg8H7dNOhU9OjnujUtY0CapbjeN4arlA7MQSTlzt8HhcA+fgdAn7D1160k8jdvtLG2MCqE3gnnJVB/wC3UfT9F9LUoq1/tvQLBQ7sxWZ4845OQQwb+COim7S9K7B+uetQahYtylhsNkzNxknGWP2PWdde2H7e1PWnnp6OtPUaceCyABMHK8AEAnGRyvjrOg//2Q=="/>
          <p:cNvSpPr>
            <a:spLocks noChangeAspect="1" noChangeArrowheads="1"/>
          </p:cNvSpPr>
          <p:nvPr/>
        </p:nvSpPr>
        <p:spPr bwMode="auto">
          <a:xfrm>
            <a:off x="80963" y="-547688"/>
            <a:ext cx="1466850" cy="1143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981200"/>
            <a:ext cx="5499279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American also…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After a year or two, tensions and discomfort within slavery states began to steam with conspiracies against the state government.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43000" y="2133600"/>
            <a:ext cx="69342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905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Denmark Vesey’s </a:t>
            </a:r>
          </a:p>
          <a:p>
            <a:pPr algn="ctr"/>
            <a:r>
              <a:rPr lang="en-US" sz="7200" b="1" cap="none" spc="0" dirty="0" smtClean="0">
                <a:ln w="1905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Conspiracy</a:t>
            </a:r>
            <a:endParaRPr lang="en-US" sz="7200" b="1" cap="none" spc="0" dirty="0">
              <a:ln w="1905"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313</Words>
  <Application>Microsoft Office PowerPoint</Application>
  <PresentationFormat>On-screen Show (4:3)</PresentationFormat>
  <Paragraphs>40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African American History: 1800-1849</vt:lpstr>
      <vt:lpstr>Slide 2</vt:lpstr>
      <vt:lpstr>Sequence </vt:lpstr>
      <vt:lpstr>Slide 4</vt:lpstr>
      <vt:lpstr>The Missouri Compromise</vt:lpstr>
      <vt:lpstr>Slide 6</vt:lpstr>
      <vt:lpstr>Slide 7</vt:lpstr>
      <vt:lpstr>In American also…</vt:lpstr>
      <vt:lpstr>Slide 9</vt:lpstr>
      <vt:lpstr>Charleston SC </vt:lpstr>
      <vt:lpstr>We have a…</vt:lpstr>
      <vt:lpstr>Planned…</vt:lpstr>
      <vt:lpstr>In conclusion,</vt:lpstr>
      <vt:lpstr>Slide 14</vt:lpstr>
      <vt:lpstr>William Lloyd Garrison</vt:lpstr>
      <vt:lpstr>Events that Started the abolition movement</vt:lpstr>
      <vt:lpstr>His Stand</vt:lpstr>
      <vt:lpstr>Once again,</vt:lpstr>
      <vt:lpstr>Slide 19</vt:lpstr>
      <vt:lpstr>Slide 20</vt:lpstr>
      <vt:lpstr>Brutality </vt:lpstr>
      <vt:lpstr>Slide 22</vt:lpstr>
      <vt:lpstr>Information</vt:lpstr>
      <vt:lpstr>Conclusion 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Mount Lebanon School District</dc:creator>
  <cp:lastModifiedBy>nstarzynski</cp:lastModifiedBy>
  <cp:revision>27</cp:revision>
  <dcterms:created xsi:type="dcterms:W3CDTF">2011-03-09T19:17:38Z</dcterms:created>
  <dcterms:modified xsi:type="dcterms:W3CDTF">2011-03-21T18:56:39Z</dcterms:modified>
</cp:coreProperties>
</file>